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93" r:id="rId2"/>
    <p:sldId id="294" r:id="rId3"/>
    <p:sldId id="321" r:id="rId4"/>
    <p:sldId id="322" r:id="rId5"/>
    <p:sldId id="323" r:id="rId6"/>
    <p:sldId id="324" r:id="rId7"/>
    <p:sldId id="325" r:id="rId8"/>
    <p:sldId id="326" r:id="rId9"/>
    <p:sldId id="327" r:id="rId10"/>
    <p:sldId id="328" r:id="rId11"/>
    <p:sldId id="329" r:id="rId12"/>
    <p:sldId id="330" r:id="rId13"/>
    <p:sldId id="331" r:id="rId14"/>
    <p:sldId id="332" r:id="rId15"/>
    <p:sldId id="31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93"/>
    <p:restoredTop sz="94737"/>
  </p:normalViewPr>
  <p:slideViewPr>
    <p:cSldViewPr snapToGrid="0" snapToObjects="1">
      <p:cViewPr>
        <p:scale>
          <a:sx n="84" d="100"/>
          <a:sy n="84" d="100"/>
        </p:scale>
        <p:origin x="36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1093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8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hyperlink" Target="https://jsonlint.com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251988"/>
            <a:ext cx="10800522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7200" dirty="0" smtClean="0">
                <a:solidFill>
                  <a:srgbClr val="27515E"/>
                </a:solidFill>
              </a:rPr>
              <a:t>Basics of CSV, JSON &amp; XML</a:t>
            </a:r>
          </a:p>
          <a:p>
            <a:pPr algn="ctr"/>
            <a:r>
              <a:rPr lang="en-US" sz="3600" dirty="0">
                <a:solidFill>
                  <a:srgbClr val="27515E"/>
                </a:solidFill>
              </a:rPr>
              <a:t>By: Tori Larson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70960" y="2819400"/>
            <a:ext cx="2424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JSON and XML are trees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59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2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9" y="1447800"/>
            <a:ext cx="86616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Birthday Data in R and Python.</a:t>
            </a:r>
          </a:p>
          <a:p>
            <a:endParaRPr lang="en-US" sz="5400" dirty="0"/>
          </a:p>
          <a:p>
            <a:r>
              <a:rPr lang="en-US" sz="5400" dirty="0" smtClean="0"/>
              <a:t>Upload a CSV file? 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35494" y="1158240"/>
            <a:ext cx="5528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/>
              <a:t>Comma,Separated,Values</a:t>
            </a:r>
            <a:endParaRPr 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695738" y="2063589"/>
            <a:ext cx="52935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FirstName,LastName,Birthday</a:t>
            </a:r>
            <a:endParaRPr lang="en-US" sz="2800" dirty="0" smtClean="0"/>
          </a:p>
          <a:p>
            <a:r>
              <a:rPr lang="en-US" sz="2800" dirty="0" smtClean="0"/>
              <a:t>Tori,Larson,5/26/2017</a:t>
            </a:r>
          </a:p>
          <a:p>
            <a:r>
              <a:rPr lang="en-US" sz="2800" dirty="0" smtClean="0"/>
              <a:t>Ben,Trevino,4/14/2017</a:t>
            </a:r>
          </a:p>
          <a:p>
            <a:r>
              <a:rPr lang="en-US" sz="2800" dirty="0" smtClean="0"/>
              <a:t>Justine,Espiritu,8/8/2017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8" y="826943"/>
            <a:ext cx="26570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JSON</a:t>
            </a:r>
            <a:endParaRPr lang="en-US" sz="7200" dirty="0"/>
          </a:p>
        </p:txBody>
      </p:sp>
      <p:sp>
        <p:nvSpPr>
          <p:cNvPr id="3" name="Rectangle 2"/>
          <p:cNvSpPr/>
          <p:nvPr/>
        </p:nvSpPr>
        <p:spPr>
          <a:xfrm>
            <a:off x="735495" y="2273493"/>
            <a:ext cx="66254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{"Birthdays":[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 err="1"/>
              <a:t>FirstName</a:t>
            </a:r>
            <a:r>
              <a:rPr lang="en-US" sz="2800" dirty="0"/>
              <a:t>", "</a:t>
            </a:r>
            <a:r>
              <a:rPr lang="en-US" sz="2800" dirty="0" err="1"/>
              <a:t>LastName</a:t>
            </a:r>
            <a:r>
              <a:rPr lang="en-US" sz="2800" dirty="0"/>
              <a:t>", "Birthday"  {"Tori","Larson","05/26/2017"},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/>
              <a:t>Ben", "Trevino","04/14/2017"},  {"Justine","Espiritu","07/28/2017</a:t>
            </a:r>
            <a:r>
              <a:rPr lang="en-US" sz="2800" dirty="0" smtClean="0"/>
              <a:t>"}</a:t>
            </a:r>
          </a:p>
          <a:p>
            <a:r>
              <a:rPr lang="en-US" sz="2800" dirty="0" smtClean="0"/>
              <a:t>]}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2644004" y="1387702"/>
            <a:ext cx="3100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Exactly like CSV</a:t>
            </a:r>
            <a:r>
              <a:rPr lang="mr-IN" dirty="0" smtClean="0"/>
              <a:t>…</a:t>
            </a:r>
            <a:r>
              <a:rPr lang="en-US" dirty="0" smtClean="0"/>
              <a:t>..right?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81400" y="4935180"/>
            <a:ext cx="2392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>
                <a:hlinkClick r:id="rId4"/>
              </a:rPr>
              <a:t>https</a:t>
            </a:r>
            <a:r>
              <a:rPr lang="en-US" u="sng" dirty="0">
                <a:hlinkClick r:id="rId4"/>
              </a:rPr>
              <a:t>://</a:t>
            </a:r>
            <a:r>
              <a:rPr lang="en-US" u="sng" dirty="0">
                <a:hlinkClick r:id="rId4"/>
              </a:rPr>
              <a:t>jsonlint.com</a:t>
            </a:r>
            <a:r>
              <a:rPr lang="en-US" u="sng" dirty="0">
                <a:hlinkClick r:id="rId4"/>
              </a:rPr>
              <a:t>/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5738" y="4913610"/>
            <a:ext cx="2925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Validate you JSON code here: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35495" y="826943"/>
            <a:ext cx="55129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/>
              <a:t>JSON FINAL</a:t>
            </a:r>
            <a:endParaRPr lang="en-US" sz="8800" dirty="0"/>
          </a:p>
        </p:txBody>
      </p:sp>
      <p:sp>
        <p:nvSpPr>
          <p:cNvPr id="3" name="Rectangle 2"/>
          <p:cNvSpPr/>
          <p:nvPr/>
        </p:nvSpPr>
        <p:spPr>
          <a:xfrm>
            <a:off x="506564" y="2291466"/>
            <a:ext cx="1117887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{"Birthdays":[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 err="1"/>
              <a:t>FirstName</a:t>
            </a:r>
            <a:r>
              <a:rPr lang="en-US" sz="2800" dirty="0"/>
              <a:t>": "Tori", "</a:t>
            </a:r>
            <a:r>
              <a:rPr lang="en-US" sz="2800" dirty="0" err="1"/>
              <a:t>LastName</a:t>
            </a:r>
            <a:r>
              <a:rPr lang="en-US" sz="2800" dirty="0"/>
              <a:t>": "Larson", "Birthday":"05/26/2017"},  </a:t>
            </a:r>
            <a:endParaRPr lang="en-US" sz="2800" dirty="0" smtClean="0"/>
          </a:p>
          <a:p>
            <a:r>
              <a:rPr lang="en-US" sz="2800" dirty="0" smtClean="0"/>
              <a:t>{"</a:t>
            </a:r>
            <a:r>
              <a:rPr lang="en-US" sz="2800" dirty="0" err="1"/>
              <a:t>FirstName</a:t>
            </a:r>
            <a:r>
              <a:rPr lang="en-US" sz="2800" dirty="0"/>
              <a:t>": "Ben", "</a:t>
            </a:r>
            <a:r>
              <a:rPr lang="en-US" sz="2800" dirty="0" err="1"/>
              <a:t>LastName</a:t>
            </a:r>
            <a:r>
              <a:rPr lang="en-US" sz="2800" dirty="0"/>
              <a:t>": "Trevino", "Birthday": "04/14/2017"},  {"</a:t>
            </a:r>
            <a:r>
              <a:rPr lang="en-US" sz="2800" dirty="0" err="1"/>
              <a:t>FirstName</a:t>
            </a:r>
            <a:r>
              <a:rPr lang="en-US" sz="2800" dirty="0"/>
              <a:t>": "Justine", "</a:t>
            </a:r>
            <a:r>
              <a:rPr lang="en-US" sz="2800" dirty="0" err="1"/>
              <a:t>LastName</a:t>
            </a:r>
            <a:r>
              <a:rPr lang="en-US" sz="2800" dirty="0"/>
              <a:t>": "Espiritu", "Birthday": "07/28/2017</a:t>
            </a:r>
            <a:r>
              <a:rPr lang="en-US" sz="2800" dirty="0" smtClean="0"/>
              <a:t>"}</a:t>
            </a:r>
          </a:p>
          <a:p>
            <a:r>
              <a:rPr lang="en-US" sz="2800" dirty="0" smtClean="0"/>
              <a:t>]}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35495" y="826943"/>
            <a:ext cx="22092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 smtClean="0"/>
              <a:t>XML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35495" y="826943"/>
            <a:ext cx="48152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XML Final </a:t>
            </a:r>
            <a:r>
              <a:rPr lang="en-US" sz="4800" dirty="0"/>
              <a:t>A</a:t>
            </a:r>
            <a:r>
              <a:rPr lang="en-US" sz="4800" dirty="0" smtClean="0"/>
              <a:t>ttempt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916680" y="2743200"/>
            <a:ext cx="61911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Originally chose this because they could be looked at as graphs</a:t>
            </a:r>
          </a:p>
          <a:p>
            <a:endParaRPr lang="en-US" dirty="0"/>
          </a:p>
          <a:p>
            <a:r>
              <a:rPr lang="en-US" dirty="0" smtClean="0"/>
              <a:t>But can they?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124200" y="2331720"/>
            <a:ext cx="3145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CSV can be looked at as a graph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4455</TotalTime>
  <Words>190</Words>
  <Application>Microsoft Macintosh PowerPoint</Application>
  <PresentationFormat>Widescreen</PresentationFormat>
  <Paragraphs>47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Victoria Larson</cp:lastModifiedBy>
  <cp:revision>58</cp:revision>
  <dcterms:created xsi:type="dcterms:W3CDTF">2017-10-26T06:05:04Z</dcterms:created>
  <dcterms:modified xsi:type="dcterms:W3CDTF">2017-11-16T06:51:11Z</dcterms:modified>
</cp:coreProperties>
</file>

<file path=docProps/thumbnail.jpeg>
</file>